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14BC0C-F094-4D06-B4F5-82C7614E8614}" type="datetimeFigureOut">
              <a:rPr lang="es-CO" smtClean="0"/>
              <a:pPr/>
              <a:t>03/07/2014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50CA39-7ADF-44B7-A850-BEC957B1CBAC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approve</a:t>
            </a:r>
            <a:r>
              <a:rPr lang="es-CO" dirty="0" smtClean="0"/>
              <a:t> </a:t>
            </a:r>
            <a:r>
              <a:rPr lang="es-CO" dirty="0" err="1" smtClean="0"/>
              <a:t>all</a:t>
            </a:r>
            <a:r>
              <a:rPr lang="es-CO" dirty="0" smtClean="0"/>
              <a:t> </a:t>
            </a:r>
            <a:r>
              <a:rPr lang="es-CO" dirty="0" err="1" smtClean="0"/>
              <a:t>school</a:t>
            </a:r>
            <a:r>
              <a:rPr lang="es-CO" dirty="0" smtClean="0"/>
              <a:t> </a:t>
            </a:r>
            <a:r>
              <a:rPr lang="es-CO" dirty="0" err="1" smtClean="0"/>
              <a:t>subjects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CO" b="1" dirty="0" err="1" smtClean="0">
                <a:solidFill>
                  <a:schemeClr val="accent1">
                    <a:lumMod val="75000"/>
                  </a:schemeClr>
                </a:solidFill>
              </a:rPr>
              <a:t>Team</a:t>
            </a:r>
            <a:r>
              <a:rPr lang="es-CO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CO" b="1" dirty="0" err="1" smtClean="0">
                <a:solidFill>
                  <a:schemeClr val="accent1">
                    <a:lumMod val="75000"/>
                  </a:schemeClr>
                </a:solidFill>
              </a:rPr>
              <a:t>Members</a:t>
            </a:r>
            <a:endParaRPr lang="es-CO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Santiago pineda Higuita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Cristian Camilo Jiménez </a:t>
            </a:r>
            <a:r>
              <a:rPr lang="es-CO" dirty="0" err="1">
                <a:solidFill>
                  <a:schemeClr val="tx1"/>
                </a:solidFill>
              </a:rPr>
              <a:t>T</a:t>
            </a:r>
            <a:r>
              <a:rPr lang="es-CO" dirty="0" err="1" smtClean="0">
                <a:solidFill>
                  <a:schemeClr val="tx1"/>
                </a:solidFill>
              </a:rPr>
              <a:t>rejos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dirty="0" smtClean="0">
                <a:solidFill>
                  <a:schemeClr val="tx1"/>
                </a:solidFill>
              </a:rPr>
              <a:t>María Camila Carvajal Osorno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María Betancur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desmotivado.es_UN-MOMENTO-Primero-me-tienes-que-dar-explicacion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198886"/>
            <a:ext cx="5256584" cy="5256584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Meet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explanations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1111096815_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1515269"/>
            <a:ext cx="4762500" cy="445770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have</a:t>
            </a:r>
            <a:r>
              <a:rPr lang="es-CO" dirty="0" smtClean="0"/>
              <a:t> </a:t>
            </a:r>
            <a:r>
              <a:rPr lang="es-CO" dirty="0" err="1" smtClean="0"/>
              <a:t>bad</a:t>
            </a:r>
            <a:r>
              <a:rPr lang="es-CO" dirty="0" smtClean="0"/>
              <a:t> </a:t>
            </a:r>
            <a:r>
              <a:rPr lang="es-CO" dirty="0" err="1" smtClean="0"/>
              <a:t>friends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emesmansion-friki-castigo-por-distraer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124744"/>
            <a:ext cx="3816424" cy="5405444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Not</a:t>
            </a:r>
            <a:r>
              <a:rPr lang="es-CO" dirty="0" smtClean="0"/>
              <a:t> </a:t>
            </a:r>
            <a:r>
              <a:rPr lang="es-CO" dirty="0" err="1" smtClean="0"/>
              <a:t>distracted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smtClean="0"/>
              <a:t>1.Dedication</a:t>
            </a:r>
          </a:p>
          <a:p>
            <a:pPr>
              <a:buNone/>
            </a:pPr>
            <a:r>
              <a:rPr lang="es-CO" dirty="0" smtClean="0"/>
              <a:t>2.Puntuality</a:t>
            </a:r>
          </a:p>
          <a:p>
            <a:pPr>
              <a:buNone/>
            </a:pPr>
            <a:r>
              <a:rPr lang="es-CO" dirty="0" smtClean="0"/>
              <a:t>3.</a:t>
            </a:r>
            <a:r>
              <a:rPr lang="en-US" dirty="0" smtClean="0"/>
              <a:t>Put forward to the study</a:t>
            </a:r>
          </a:p>
          <a:p>
            <a:pPr>
              <a:buNone/>
            </a:pPr>
            <a:r>
              <a:rPr lang="es-CO" dirty="0" smtClean="0"/>
              <a:t>4.Discipline</a:t>
            </a:r>
          </a:p>
          <a:p>
            <a:pPr>
              <a:buNone/>
            </a:pPr>
            <a:r>
              <a:rPr lang="es-CO" dirty="0" smtClean="0"/>
              <a:t>5.Be </a:t>
            </a:r>
            <a:r>
              <a:rPr lang="es-CO" dirty="0" err="1" smtClean="0"/>
              <a:t>very</a:t>
            </a:r>
            <a:r>
              <a:rPr lang="es-CO" dirty="0" smtClean="0"/>
              <a:t> </a:t>
            </a:r>
            <a:r>
              <a:rPr lang="es-CO" dirty="0" err="1" smtClean="0"/>
              <a:t>responsible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6.Provision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explanation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7.Respect</a:t>
            </a:r>
          </a:p>
          <a:p>
            <a:pPr>
              <a:buNone/>
            </a:pPr>
            <a:r>
              <a:rPr lang="es-CO" dirty="0" smtClean="0"/>
              <a:t>8.Meet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explanations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9.Not </a:t>
            </a:r>
            <a:r>
              <a:rPr lang="es-CO" dirty="0" err="1" smtClean="0"/>
              <a:t>have</a:t>
            </a:r>
            <a:r>
              <a:rPr lang="es-CO" dirty="0" smtClean="0"/>
              <a:t> </a:t>
            </a:r>
            <a:r>
              <a:rPr lang="es-CO" dirty="0" err="1" smtClean="0"/>
              <a:t>bad</a:t>
            </a:r>
            <a:r>
              <a:rPr lang="es-CO" dirty="0" smtClean="0"/>
              <a:t> </a:t>
            </a:r>
            <a:r>
              <a:rPr lang="es-CO" dirty="0" err="1" smtClean="0"/>
              <a:t>friends</a:t>
            </a:r>
            <a:endParaRPr lang="es-CO" dirty="0" smtClean="0"/>
          </a:p>
          <a:p>
            <a:pPr>
              <a:buNone/>
            </a:pPr>
            <a:r>
              <a:rPr lang="es-CO" dirty="0" smtClean="0"/>
              <a:t>10.Not </a:t>
            </a:r>
            <a:r>
              <a:rPr lang="es-CO" dirty="0" err="1" smtClean="0"/>
              <a:t>distracted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Contenido 	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pesas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1853406"/>
            <a:ext cx="4762500" cy="3781425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Dedication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206699"/>
            <a:ext cx="4896544" cy="5473966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Puntuality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340768"/>
            <a:ext cx="6207820" cy="4450889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forward to the study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700808"/>
            <a:ext cx="4702516" cy="3883859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Discipline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guia sena 3 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9" y="1628800"/>
            <a:ext cx="5659848" cy="375362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Be </a:t>
            </a:r>
            <a:r>
              <a:rPr lang="es-CO" dirty="0" err="1" smtClean="0"/>
              <a:t>very</a:t>
            </a:r>
            <a:r>
              <a:rPr lang="es-CO" dirty="0" smtClean="0"/>
              <a:t> </a:t>
            </a:r>
            <a:r>
              <a:rPr lang="es-CO" dirty="0" err="1" smtClean="0"/>
              <a:t>responsible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340768"/>
            <a:ext cx="2952328" cy="4858688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Provision</a:t>
            </a:r>
            <a:r>
              <a:rPr lang="es-CO" dirty="0" smtClean="0"/>
              <a:t>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explanation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descarga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772816"/>
            <a:ext cx="4688672" cy="4176464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Respect</a:t>
            </a:r>
            <a:endParaRPr lang="es-CO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72</Words>
  <Application>Microsoft Office PowerPoint</Application>
  <PresentationFormat>Presentación en pantalla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Concurrencia</vt:lpstr>
      <vt:lpstr>To approve all school subjects</vt:lpstr>
      <vt:lpstr>Contenido  </vt:lpstr>
      <vt:lpstr>Dedication</vt:lpstr>
      <vt:lpstr>Puntuality</vt:lpstr>
      <vt:lpstr>Put forward to the study</vt:lpstr>
      <vt:lpstr>Discipline</vt:lpstr>
      <vt:lpstr>Be very responsible</vt:lpstr>
      <vt:lpstr>Provision in the explanation</vt:lpstr>
      <vt:lpstr>Respect</vt:lpstr>
      <vt:lpstr>Meet the explanations</vt:lpstr>
      <vt:lpstr>Not have bad friends</vt:lpstr>
      <vt:lpstr>Not distracted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approve all school subjects</dc:title>
  <dc:creator>USUARIO</dc:creator>
  <cp:lastModifiedBy>AULA VIRTUAL</cp:lastModifiedBy>
  <cp:revision>14</cp:revision>
  <dcterms:created xsi:type="dcterms:W3CDTF">2013-09-08T21:02:43Z</dcterms:created>
  <dcterms:modified xsi:type="dcterms:W3CDTF">2014-07-03T23:01:34Z</dcterms:modified>
</cp:coreProperties>
</file>