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6D-AAB9-4374-81BE-7C5C400374B3}" type="datetimeFigureOut">
              <a:rPr lang="es-CO" smtClean="0"/>
              <a:t>25/05/2011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E02B-93E2-4EF3-BEE3-6A419C87E1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15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6D-AAB9-4374-81BE-7C5C400374B3}" type="datetimeFigureOut">
              <a:rPr lang="es-CO" smtClean="0"/>
              <a:t>25/05/2011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E02B-93E2-4EF3-BEE3-6A419C87E1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162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6D-AAB9-4374-81BE-7C5C400374B3}" type="datetimeFigureOut">
              <a:rPr lang="es-CO" smtClean="0"/>
              <a:t>25/05/2011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E02B-93E2-4EF3-BEE3-6A419C87E1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789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6D-AAB9-4374-81BE-7C5C400374B3}" type="datetimeFigureOut">
              <a:rPr lang="es-CO" smtClean="0"/>
              <a:t>25/05/2011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E02B-93E2-4EF3-BEE3-6A419C87E1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89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6D-AAB9-4374-81BE-7C5C400374B3}" type="datetimeFigureOut">
              <a:rPr lang="es-CO" smtClean="0"/>
              <a:t>25/05/2011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E02B-93E2-4EF3-BEE3-6A419C87E1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5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6D-AAB9-4374-81BE-7C5C400374B3}" type="datetimeFigureOut">
              <a:rPr lang="es-CO" smtClean="0"/>
              <a:t>25/05/2011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E02B-93E2-4EF3-BEE3-6A419C87E1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427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6D-AAB9-4374-81BE-7C5C400374B3}" type="datetimeFigureOut">
              <a:rPr lang="es-CO" smtClean="0"/>
              <a:t>25/05/2011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E02B-93E2-4EF3-BEE3-6A419C87E1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390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6D-AAB9-4374-81BE-7C5C400374B3}" type="datetimeFigureOut">
              <a:rPr lang="es-CO" smtClean="0"/>
              <a:t>25/05/2011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E02B-93E2-4EF3-BEE3-6A419C87E1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871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6D-AAB9-4374-81BE-7C5C400374B3}" type="datetimeFigureOut">
              <a:rPr lang="es-CO" smtClean="0"/>
              <a:t>25/05/2011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E02B-93E2-4EF3-BEE3-6A419C87E1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10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6D-AAB9-4374-81BE-7C5C400374B3}" type="datetimeFigureOut">
              <a:rPr lang="es-CO" smtClean="0"/>
              <a:t>25/05/2011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E02B-93E2-4EF3-BEE3-6A419C87E1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160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6D-AAB9-4374-81BE-7C5C400374B3}" type="datetimeFigureOut">
              <a:rPr lang="es-CO" smtClean="0"/>
              <a:t>25/05/2011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E02B-93E2-4EF3-BEE3-6A419C87E1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768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0C6D-AAB9-4374-81BE-7C5C400374B3}" type="datetimeFigureOut">
              <a:rPr lang="es-CO" smtClean="0"/>
              <a:t>25/05/2011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CE02B-93E2-4EF3-BEE3-6A419C87E1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223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591868"/>
            <a:ext cx="7772400" cy="1470025"/>
          </a:xfrm>
        </p:spPr>
        <p:txBody>
          <a:bodyPr/>
          <a:lstStyle/>
          <a:p>
            <a:r>
              <a:rPr lang="es-CO" dirty="0" err="1" smtClean="0"/>
              <a:t>Adventures</a:t>
            </a:r>
            <a:r>
              <a:rPr lang="es-CO" dirty="0" smtClean="0"/>
              <a:t> in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Castle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27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657562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err="1" smtClean="0">
                <a:solidFill>
                  <a:srgbClr val="7030A0"/>
                </a:solidFill>
              </a:rPr>
              <a:t>Adventures</a:t>
            </a:r>
            <a:r>
              <a:rPr lang="es-CO" sz="3600" dirty="0" smtClean="0">
                <a:solidFill>
                  <a:srgbClr val="7030A0"/>
                </a:solidFill>
              </a:rPr>
              <a:t> in </a:t>
            </a:r>
            <a:r>
              <a:rPr lang="es-CO" sz="3600" dirty="0" err="1" smtClean="0">
                <a:solidFill>
                  <a:srgbClr val="7030A0"/>
                </a:solidFill>
              </a:rPr>
              <a:t>the</a:t>
            </a:r>
            <a:endParaRPr lang="es-CO" sz="3600" dirty="0" smtClean="0">
              <a:solidFill>
                <a:srgbClr val="7030A0"/>
              </a:solidFill>
            </a:endParaRPr>
          </a:p>
          <a:p>
            <a:r>
              <a:rPr lang="es-CO" sz="3600" dirty="0" err="1" smtClean="0">
                <a:solidFill>
                  <a:srgbClr val="7030A0"/>
                </a:solidFill>
              </a:rPr>
              <a:t>Castle</a:t>
            </a:r>
            <a:endParaRPr lang="es-CO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8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1800" dirty="0" smtClean="0">
                <a:latin typeface="Comic Sans MS" pitchFamily="66" charset="0"/>
              </a:rPr>
              <a:t>Once </a:t>
            </a:r>
            <a:r>
              <a:rPr lang="es-CO" sz="1800" dirty="0" err="1" smtClean="0">
                <a:latin typeface="Comic Sans MS" pitchFamily="66" charset="0"/>
              </a:rPr>
              <a:t>upon</a:t>
            </a:r>
            <a:r>
              <a:rPr lang="es-CO" sz="1800" dirty="0" smtClean="0">
                <a:latin typeface="Comic Sans MS" pitchFamily="66" charset="0"/>
              </a:rPr>
              <a:t> a time </a:t>
            </a:r>
            <a:r>
              <a:rPr lang="es-CO" sz="1800" dirty="0" err="1" smtClean="0">
                <a:latin typeface="Comic Sans MS" pitchFamily="66" charset="0"/>
              </a:rPr>
              <a:t>there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was</a:t>
            </a:r>
            <a:r>
              <a:rPr lang="es-CO" sz="1800" dirty="0" smtClean="0">
                <a:latin typeface="Comic Sans MS" pitchFamily="66" charset="0"/>
              </a:rPr>
              <a:t> a </a:t>
            </a:r>
            <a:r>
              <a:rPr lang="es-CO" sz="1800" dirty="0" err="1" smtClean="0">
                <a:latin typeface="Comic Sans MS" pitchFamily="66" charset="0"/>
              </a:rPr>
              <a:t>young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princess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who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lived</a:t>
            </a:r>
            <a:r>
              <a:rPr lang="es-CO" sz="1800" dirty="0" smtClean="0">
                <a:latin typeface="Comic Sans MS" pitchFamily="66" charset="0"/>
              </a:rPr>
              <a:t> in a </a:t>
            </a:r>
            <a:r>
              <a:rPr lang="es-CO" sz="1800" dirty="0" err="1" smtClean="0">
                <a:latin typeface="Comic Sans MS" pitchFamily="66" charset="0"/>
              </a:rPr>
              <a:t>big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castle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with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her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parents</a:t>
            </a:r>
            <a:r>
              <a:rPr lang="es-CO" sz="1800" dirty="0" smtClean="0">
                <a:latin typeface="Comic Sans MS" pitchFamily="66" charset="0"/>
              </a:rPr>
              <a:t>. </a:t>
            </a:r>
            <a:r>
              <a:rPr lang="es-CO" sz="1800" dirty="0" err="1" smtClean="0">
                <a:latin typeface="Comic Sans MS" pitchFamily="66" charset="0"/>
              </a:rPr>
              <a:t>They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were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very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very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happy</a:t>
            </a:r>
            <a:r>
              <a:rPr lang="es-CO" sz="1800" dirty="0" smtClean="0">
                <a:latin typeface="Comic Sans MS" pitchFamily="66" charset="0"/>
              </a:rPr>
              <a:t> and </a:t>
            </a:r>
            <a:r>
              <a:rPr lang="es-CO" sz="1800" dirty="0" err="1" smtClean="0">
                <a:latin typeface="Comic Sans MS" pitchFamily="66" charset="0"/>
              </a:rPr>
              <a:t>they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loved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to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spend</a:t>
            </a:r>
            <a:r>
              <a:rPr lang="es-CO" sz="1800" dirty="0" smtClean="0">
                <a:latin typeface="Comic Sans MS" pitchFamily="66" charset="0"/>
              </a:rPr>
              <a:t> time </a:t>
            </a:r>
            <a:r>
              <a:rPr lang="es-CO" sz="1800" dirty="0" err="1" smtClean="0">
                <a:latin typeface="Comic Sans MS" pitchFamily="66" charset="0"/>
              </a:rPr>
              <a:t>together</a:t>
            </a:r>
            <a:r>
              <a:rPr lang="es-CO" sz="1800" dirty="0" smtClean="0">
                <a:latin typeface="Comic Sans MS" pitchFamily="66" charset="0"/>
              </a:rPr>
              <a:t>. </a:t>
            </a:r>
            <a:r>
              <a:rPr lang="es-CO" sz="1800" dirty="0" err="1" smtClean="0">
                <a:latin typeface="Comic Sans MS" pitchFamily="66" charset="0"/>
              </a:rPr>
              <a:t>Marissa</a:t>
            </a:r>
            <a:r>
              <a:rPr lang="es-CO" sz="1800" dirty="0" smtClean="0">
                <a:latin typeface="Comic Sans MS" pitchFamily="66" charset="0"/>
              </a:rPr>
              <a:t>, </a:t>
            </a:r>
            <a:r>
              <a:rPr lang="es-CO" sz="1800" dirty="0" err="1" smtClean="0">
                <a:latin typeface="Comic Sans MS" pitchFamily="66" charset="0"/>
              </a:rPr>
              <a:t>the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young</a:t>
            </a:r>
            <a:r>
              <a:rPr lang="es-CO" sz="1800" dirty="0" smtClean="0">
                <a:latin typeface="Comic Sans MS" pitchFamily="66" charset="0"/>
              </a:rPr>
              <a:t> lady , </a:t>
            </a:r>
            <a:r>
              <a:rPr lang="es-CO" sz="1800" dirty="0" err="1" smtClean="0">
                <a:latin typeface="Comic Sans MS" pitchFamily="66" charset="0"/>
              </a:rPr>
              <a:t>was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very</a:t>
            </a:r>
            <a:r>
              <a:rPr lang="es-CO" sz="1800" dirty="0" smtClean="0">
                <a:latin typeface="Comic Sans MS" pitchFamily="66" charset="0"/>
              </a:rPr>
              <a:t> popular in </a:t>
            </a:r>
            <a:r>
              <a:rPr lang="es-CO" sz="1800" dirty="0" err="1" smtClean="0">
                <a:latin typeface="Comic Sans MS" pitchFamily="66" charset="0"/>
              </a:rPr>
              <a:t>town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because</a:t>
            </a:r>
            <a:r>
              <a:rPr lang="es-CO" sz="1800" dirty="0" smtClean="0">
                <a:latin typeface="Comic Sans MS" pitchFamily="66" charset="0"/>
              </a:rPr>
              <a:t> of </a:t>
            </a:r>
            <a:r>
              <a:rPr lang="es-CO" sz="1800" dirty="0" err="1" smtClean="0">
                <a:latin typeface="Comic Sans MS" pitchFamily="66" charset="0"/>
              </a:rPr>
              <a:t>her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beauty</a:t>
            </a:r>
            <a:r>
              <a:rPr lang="es-CO" sz="1800" dirty="0" smtClean="0">
                <a:latin typeface="Comic Sans MS" pitchFamily="66" charset="0"/>
              </a:rPr>
              <a:t> and </a:t>
            </a:r>
            <a:r>
              <a:rPr lang="es-CO" sz="1800" dirty="0" err="1" smtClean="0">
                <a:latin typeface="Comic Sans MS" pitchFamily="66" charset="0"/>
              </a:rPr>
              <a:t>she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had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many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pretenders</a:t>
            </a:r>
            <a:r>
              <a:rPr lang="es-CO" sz="1800" dirty="0" smtClean="0">
                <a:latin typeface="Comic Sans MS" pitchFamily="66" charset="0"/>
              </a:rPr>
              <a:t>, </a:t>
            </a:r>
            <a:r>
              <a:rPr lang="es-CO" sz="1800" dirty="0" err="1" smtClean="0">
                <a:latin typeface="Comic Sans MS" pitchFamily="66" charset="0"/>
              </a:rPr>
              <a:t>but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her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parents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were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very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strict</a:t>
            </a:r>
            <a:r>
              <a:rPr lang="es-CO" sz="1800" dirty="0" smtClean="0">
                <a:latin typeface="Comic Sans MS" pitchFamily="66" charset="0"/>
              </a:rPr>
              <a:t> and </a:t>
            </a:r>
            <a:r>
              <a:rPr lang="es-CO" sz="1800" dirty="0" err="1" smtClean="0">
                <a:latin typeface="Comic Sans MS" pitchFamily="66" charset="0"/>
              </a:rPr>
              <a:t>they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didn’t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want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her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to</a:t>
            </a:r>
            <a:r>
              <a:rPr lang="es-CO" sz="1800" dirty="0" smtClean="0">
                <a:latin typeface="Comic Sans MS" pitchFamily="66" charset="0"/>
              </a:rPr>
              <a:t> </a:t>
            </a:r>
            <a:r>
              <a:rPr lang="es-CO" sz="1800" dirty="0" err="1" smtClean="0">
                <a:latin typeface="Comic Sans MS" pitchFamily="66" charset="0"/>
              </a:rPr>
              <a:t>get</a:t>
            </a:r>
            <a:r>
              <a:rPr lang="es-CO" sz="1800" dirty="0" smtClean="0">
                <a:latin typeface="Comic Sans MS" pitchFamily="66" charset="0"/>
              </a:rPr>
              <a:t> a </a:t>
            </a:r>
            <a:r>
              <a:rPr lang="es-CO" sz="1800" dirty="0" err="1" smtClean="0">
                <a:latin typeface="Comic Sans MS" pitchFamily="66" charset="0"/>
              </a:rPr>
              <a:t>boyfriend</a:t>
            </a:r>
            <a:r>
              <a:rPr lang="es-CO" sz="1800" dirty="0" smtClean="0">
                <a:latin typeface="Comic Sans MS" pitchFamily="66" charset="0"/>
              </a:rPr>
              <a:t>. </a:t>
            </a:r>
          </a:p>
          <a:p>
            <a:endParaRPr lang="es-CO" sz="1800" dirty="0"/>
          </a:p>
          <a:p>
            <a:endParaRPr lang="es-CO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449017" cy="223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1166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85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000" dirty="0" err="1" smtClean="0"/>
              <a:t>But</a:t>
            </a:r>
            <a:r>
              <a:rPr lang="es-CO" sz="2000" dirty="0" smtClean="0"/>
              <a:t> </a:t>
            </a:r>
            <a:r>
              <a:rPr lang="es-CO" sz="2000" dirty="0" err="1" smtClean="0"/>
              <a:t>lately</a:t>
            </a:r>
            <a:r>
              <a:rPr lang="es-CO" sz="2000" dirty="0" smtClean="0"/>
              <a:t> </a:t>
            </a:r>
            <a:r>
              <a:rPr lang="es-CO" sz="2000" dirty="0" err="1" smtClean="0"/>
              <a:t>she</a:t>
            </a:r>
            <a:r>
              <a:rPr lang="es-CO" sz="2000" dirty="0" smtClean="0"/>
              <a:t> </a:t>
            </a:r>
            <a:r>
              <a:rPr lang="es-CO" sz="2000" dirty="0" err="1" smtClean="0"/>
              <a:t>met</a:t>
            </a:r>
            <a:r>
              <a:rPr lang="es-CO" sz="2000" dirty="0" smtClean="0"/>
              <a:t> a </a:t>
            </a:r>
            <a:r>
              <a:rPr lang="es-CO" sz="2000" dirty="0" err="1" smtClean="0"/>
              <a:t>handsome</a:t>
            </a:r>
            <a:r>
              <a:rPr lang="es-CO" sz="2000" dirty="0" smtClean="0"/>
              <a:t> </a:t>
            </a:r>
            <a:r>
              <a:rPr lang="es-CO" sz="2000" dirty="0" err="1" smtClean="0"/>
              <a:t>gardener</a:t>
            </a:r>
            <a:r>
              <a:rPr lang="es-CO" sz="2000" dirty="0" smtClean="0"/>
              <a:t> </a:t>
            </a:r>
            <a:r>
              <a:rPr lang="es-CO" sz="2000" dirty="0" err="1" smtClean="0"/>
              <a:t>from</a:t>
            </a:r>
            <a:r>
              <a:rPr lang="es-CO" sz="2000" dirty="0" smtClean="0"/>
              <a:t>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castle</a:t>
            </a:r>
            <a:r>
              <a:rPr lang="es-CO" sz="2000" dirty="0" smtClean="0"/>
              <a:t> and </a:t>
            </a:r>
            <a:r>
              <a:rPr lang="es-CO" sz="2000" dirty="0" err="1" smtClean="0"/>
              <a:t>really</a:t>
            </a:r>
            <a:r>
              <a:rPr lang="es-CO" sz="2000" dirty="0" smtClean="0"/>
              <a:t> </a:t>
            </a:r>
            <a:r>
              <a:rPr lang="es-CO" sz="2000" dirty="0" err="1" smtClean="0"/>
              <a:t>felt</a:t>
            </a:r>
            <a:r>
              <a:rPr lang="es-CO" sz="2000" dirty="0" smtClean="0"/>
              <a:t> in </a:t>
            </a:r>
            <a:r>
              <a:rPr lang="es-CO" sz="2000" dirty="0" err="1" smtClean="0"/>
              <a:t>love</a:t>
            </a:r>
            <a:r>
              <a:rPr lang="es-CO" sz="2000" dirty="0" smtClean="0"/>
              <a:t> </a:t>
            </a:r>
            <a:r>
              <a:rPr lang="es-CO" sz="2000" dirty="0" err="1" smtClean="0"/>
              <a:t>each</a:t>
            </a:r>
            <a:r>
              <a:rPr lang="es-CO" sz="2000" dirty="0" smtClean="0"/>
              <a:t> </a:t>
            </a:r>
            <a:r>
              <a:rPr lang="es-CO" sz="2000" dirty="0" err="1" smtClean="0"/>
              <a:t>other</a:t>
            </a:r>
            <a:r>
              <a:rPr lang="es-CO" sz="2000" dirty="0" smtClean="0"/>
              <a:t>. As </a:t>
            </a:r>
            <a:r>
              <a:rPr lang="es-CO" sz="2000" dirty="0" err="1" smtClean="0"/>
              <a:t>her</a:t>
            </a:r>
            <a:r>
              <a:rPr lang="es-CO" sz="2000" dirty="0" smtClean="0"/>
              <a:t> </a:t>
            </a:r>
            <a:r>
              <a:rPr lang="es-CO" sz="2000" dirty="0" err="1" smtClean="0"/>
              <a:t>parents</a:t>
            </a:r>
            <a:r>
              <a:rPr lang="es-CO" sz="2000" dirty="0" smtClean="0"/>
              <a:t> </a:t>
            </a:r>
            <a:r>
              <a:rPr lang="es-CO" sz="2000" dirty="0" err="1" smtClean="0"/>
              <a:t>could</a:t>
            </a:r>
            <a:r>
              <a:rPr lang="es-CO" sz="2000" dirty="0" smtClean="0"/>
              <a:t> </a:t>
            </a:r>
            <a:r>
              <a:rPr lang="es-CO" sz="2000" dirty="0" err="1" smtClean="0"/>
              <a:t>not</a:t>
            </a:r>
            <a:r>
              <a:rPr lang="es-CO" sz="2000" dirty="0" smtClean="0"/>
              <a:t> </a:t>
            </a:r>
            <a:r>
              <a:rPr lang="es-CO" sz="2000" dirty="0" err="1" smtClean="0"/>
              <a:t>realize</a:t>
            </a:r>
            <a:r>
              <a:rPr lang="es-CO" sz="2000" dirty="0" smtClean="0"/>
              <a:t> </a:t>
            </a:r>
            <a:r>
              <a:rPr lang="es-CO" sz="2000" dirty="0" err="1" smtClean="0"/>
              <a:t>this</a:t>
            </a:r>
            <a:r>
              <a:rPr lang="es-CO" sz="2000" dirty="0" smtClean="0"/>
              <a:t>, </a:t>
            </a:r>
            <a:r>
              <a:rPr lang="es-CO" sz="2000" dirty="0" err="1" smtClean="0"/>
              <a:t>they</a:t>
            </a:r>
            <a:r>
              <a:rPr lang="es-CO" sz="2000" dirty="0" smtClean="0"/>
              <a:t> </a:t>
            </a:r>
            <a:r>
              <a:rPr lang="es-CO" sz="2000" dirty="0" err="1" smtClean="0"/>
              <a:t>used</a:t>
            </a:r>
            <a:r>
              <a:rPr lang="es-CO" sz="2000" dirty="0" smtClean="0"/>
              <a:t> </a:t>
            </a:r>
            <a:r>
              <a:rPr lang="es-CO" sz="2000" dirty="0" err="1" smtClean="0"/>
              <a:t>to</a:t>
            </a:r>
            <a:r>
              <a:rPr lang="es-CO" sz="2000" dirty="0" smtClean="0"/>
              <a:t> </a:t>
            </a:r>
            <a:r>
              <a:rPr lang="es-CO" sz="2000" dirty="0" err="1" smtClean="0"/>
              <a:t>go</a:t>
            </a:r>
            <a:r>
              <a:rPr lang="es-CO" sz="2000" dirty="0" smtClean="0"/>
              <a:t> </a:t>
            </a:r>
            <a:r>
              <a:rPr lang="es-CO" sz="2000" dirty="0" err="1" smtClean="0"/>
              <a:t>for</a:t>
            </a:r>
            <a:r>
              <a:rPr lang="es-CO" sz="2000" dirty="0" smtClean="0"/>
              <a:t> a </a:t>
            </a:r>
            <a:r>
              <a:rPr lang="es-CO" sz="2000" dirty="0" err="1" smtClean="0"/>
              <a:t>walk</a:t>
            </a:r>
            <a:r>
              <a:rPr lang="es-CO" sz="2000" dirty="0" smtClean="0"/>
              <a:t> </a:t>
            </a:r>
            <a:r>
              <a:rPr lang="es-CO" sz="2000" dirty="0" err="1" smtClean="0"/>
              <a:t>every</a:t>
            </a:r>
            <a:r>
              <a:rPr lang="es-CO" sz="2000" dirty="0" smtClean="0"/>
              <a:t> </a:t>
            </a:r>
            <a:r>
              <a:rPr lang="es-CO" sz="2000" dirty="0" err="1" smtClean="0"/>
              <a:t>afternoon</a:t>
            </a:r>
            <a:r>
              <a:rPr lang="es-CO" sz="2000" dirty="0" smtClean="0"/>
              <a:t> and </a:t>
            </a:r>
            <a:r>
              <a:rPr lang="es-CO" sz="2000" dirty="0" err="1" smtClean="0"/>
              <a:t>enjoyed</a:t>
            </a:r>
            <a:r>
              <a:rPr lang="es-CO" sz="2000" dirty="0" smtClean="0"/>
              <a:t> </a:t>
            </a:r>
            <a:r>
              <a:rPr lang="es-CO" sz="2000" dirty="0" err="1" smtClean="0"/>
              <a:t>themselves</a:t>
            </a:r>
            <a:r>
              <a:rPr lang="es-CO" sz="2000" dirty="0" smtClean="0"/>
              <a:t>. </a:t>
            </a:r>
            <a:r>
              <a:rPr lang="es-CO" sz="2000" dirty="0" err="1" smtClean="0"/>
              <a:t>One</a:t>
            </a:r>
            <a:r>
              <a:rPr lang="es-CO" sz="2000" dirty="0" smtClean="0"/>
              <a:t> </a:t>
            </a:r>
            <a:r>
              <a:rPr lang="es-CO" sz="2000" dirty="0" err="1" smtClean="0"/>
              <a:t>day</a:t>
            </a:r>
            <a:r>
              <a:rPr lang="es-CO" sz="2000" dirty="0" smtClean="0"/>
              <a:t>, </a:t>
            </a:r>
            <a:r>
              <a:rPr lang="es-CO" sz="2000" dirty="0" err="1" smtClean="0"/>
              <a:t>she</a:t>
            </a:r>
            <a:r>
              <a:rPr lang="es-CO" sz="2000" dirty="0" smtClean="0"/>
              <a:t> </a:t>
            </a:r>
            <a:r>
              <a:rPr lang="es-CO" sz="2000" dirty="0" err="1" smtClean="0"/>
              <a:t>told</a:t>
            </a:r>
            <a:r>
              <a:rPr lang="es-CO" sz="2000" dirty="0" smtClean="0"/>
              <a:t> </a:t>
            </a:r>
            <a:r>
              <a:rPr lang="es-CO" sz="2000" dirty="0" err="1" smtClean="0"/>
              <a:t>her</a:t>
            </a:r>
            <a:r>
              <a:rPr lang="es-CO" sz="2000" dirty="0" smtClean="0"/>
              <a:t> </a:t>
            </a:r>
            <a:r>
              <a:rPr lang="es-CO" sz="2000" dirty="0" err="1" smtClean="0"/>
              <a:t>boyfriend</a:t>
            </a:r>
            <a:r>
              <a:rPr lang="es-CO" sz="2000" dirty="0" smtClean="0"/>
              <a:t> </a:t>
            </a:r>
            <a:r>
              <a:rPr lang="es-CO" sz="2000" dirty="0" err="1" smtClean="0"/>
              <a:t>she</a:t>
            </a:r>
            <a:r>
              <a:rPr lang="es-CO" sz="2000" dirty="0" smtClean="0"/>
              <a:t> </a:t>
            </a:r>
            <a:r>
              <a:rPr lang="es-CO" sz="2000" dirty="0" err="1" smtClean="0"/>
              <a:t>was</a:t>
            </a:r>
            <a:r>
              <a:rPr lang="es-CO" sz="2000" dirty="0" smtClean="0"/>
              <a:t> </a:t>
            </a:r>
            <a:r>
              <a:rPr lang="es-CO" sz="2000" dirty="0" err="1" smtClean="0"/>
              <a:t>pregnant</a:t>
            </a:r>
            <a:r>
              <a:rPr lang="es-CO" sz="2000" dirty="0" smtClean="0"/>
              <a:t> and </a:t>
            </a:r>
            <a:r>
              <a:rPr lang="es-CO" sz="2000" dirty="0" err="1" smtClean="0"/>
              <a:t>they</a:t>
            </a:r>
            <a:r>
              <a:rPr lang="es-CO" sz="2000" dirty="0" smtClean="0"/>
              <a:t> </a:t>
            </a:r>
            <a:r>
              <a:rPr lang="es-CO" sz="2000" dirty="0" err="1" smtClean="0"/>
              <a:t>decided</a:t>
            </a:r>
            <a:r>
              <a:rPr lang="es-CO" sz="2000" dirty="0" smtClean="0"/>
              <a:t> </a:t>
            </a:r>
            <a:r>
              <a:rPr lang="es-CO" sz="2000" dirty="0" err="1" smtClean="0"/>
              <a:t>to</a:t>
            </a:r>
            <a:r>
              <a:rPr lang="es-CO" sz="2000" dirty="0" smtClean="0"/>
              <a:t> </a:t>
            </a:r>
            <a:r>
              <a:rPr lang="es-CO" sz="2000" dirty="0" err="1" smtClean="0"/>
              <a:t>run</a:t>
            </a:r>
            <a:r>
              <a:rPr lang="es-CO" sz="2000" dirty="0" smtClean="0"/>
              <a:t> </a:t>
            </a:r>
            <a:r>
              <a:rPr lang="es-CO" sz="2000" dirty="0" err="1" smtClean="0"/>
              <a:t>away</a:t>
            </a:r>
            <a:r>
              <a:rPr lang="es-CO" sz="2000" dirty="0" smtClean="0"/>
              <a:t>.</a:t>
            </a:r>
            <a:endParaRPr lang="es-CO" sz="2000" dirty="0"/>
          </a:p>
          <a:p>
            <a:endParaRPr lang="es-CO" sz="2000" dirty="0" smtClean="0"/>
          </a:p>
          <a:p>
            <a:endParaRPr lang="es-CO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3631536" cy="28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99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/>
              <a:t>When</a:t>
            </a:r>
            <a:r>
              <a:rPr lang="es-CO" dirty="0" smtClean="0"/>
              <a:t> </a:t>
            </a:r>
            <a:r>
              <a:rPr lang="es-CO" dirty="0" err="1" smtClean="0"/>
              <a:t>her</a:t>
            </a:r>
            <a:r>
              <a:rPr lang="es-CO" dirty="0" smtClean="0"/>
              <a:t> </a:t>
            </a:r>
            <a:r>
              <a:rPr lang="es-CO" dirty="0" err="1" smtClean="0"/>
              <a:t>parents</a:t>
            </a:r>
            <a:r>
              <a:rPr lang="es-CO" dirty="0" smtClean="0"/>
              <a:t> </a:t>
            </a:r>
            <a:r>
              <a:rPr lang="es-CO" dirty="0" err="1" smtClean="0"/>
              <a:t>were</a:t>
            </a:r>
            <a:r>
              <a:rPr lang="es-CO" dirty="0" smtClean="0"/>
              <a:t> </a:t>
            </a:r>
            <a:r>
              <a:rPr lang="es-CO" dirty="0" err="1" smtClean="0"/>
              <a:t>told</a:t>
            </a:r>
            <a:r>
              <a:rPr lang="es-CO" dirty="0" smtClean="0"/>
              <a:t> </a:t>
            </a:r>
            <a:r>
              <a:rPr lang="es-CO" dirty="0" err="1" smtClean="0"/>
              <a:t>about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escape,  </a:t>
            </a:r>
            <a:r>
              <a:rPr lang="es-CO" dirty="0" err="1" smtClean="0"/>
              <a:t>they</a:t>
            </a:r>
            <a:r>
              <a:rPr lang="es-CO" dirty="0" smtClean="0"/>
              <a:t> </a:t>
            </a:r>
            <a:r>
              <a:rPr lang="es-CO" dirty="0" err="1" smtClean="0"/>
              <a:t>got</a:t>
            </a:r>
            <a:r>
              <a:rPr lang="es-CO" dirty="0" smtClean="0"/>
              <a:t> </a:t>
            </a:r>
            <a:r>
              <a:rPr lang="es-CO" dirty="0" err="1" smtClean="0"/>
              <a:t>sad</a:t>
            </a:r>
            <a:r>
              <a:rPr lang="es-CO" dirty="0" smtClean="0"/>
              <a:t> and </a:t>
            </a:r>
            <a:r>
              <a:rPr lang="es-CO" dirty="0" err="1" smtClean="0"/>
              <a:t>started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look </a:t>
            </a:r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them</a:t>
            </a:r>
            <a:r>
              <a:rPr lang="es-CO" dirty="0" smtClean="0"/>
              <a:t> </a:t>
            </a:r>
            <a:r>
              <a:rPr lang="es-CO" dirty="0" err="1" smtClean="0"/>
              <a:t>all</a:t>
            </a:r>
            <a:r>
              <a:rPr lang="es-CO" dirty="0" smtClean="0"/>
              <a:t> </a:t>
            </a:r>
            <a:r>
              <a:rPr lang="es-CO" dirty="0" err="1" smtClean="0"/>
              <a:t>over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country...</a:t>
            </a:r>
          </a:p>
          <a:p>
            <a:r>
              <a:rPr lang="es-CO" dirty="0" smtClean="0"/>
              <a:t>    </a:t>
            </a:r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50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es-CO" sz="2400" dirty="0" smtClean="0">
                <a:latin typeface="Comic Sans MS" pitchFamily="66" charset="0"/>
              </a:rPr>
              <a:t>At </a:t>
            </a:r>
            <a:r>
              <a:rPr lang="es-CO" sz="2400" dirty="0" err="1" smtClean="0">
                <a:latin typeface="Comic Sans MS" pitchFamily="66" charset="0"/>
              </a:rPr>
              <a:t>last</a:t>
            </a:r>
            <a:r>
              <a:rPr lang="es-CO" sz="2400" dirty="0" smtClean="0">
                <a:latin typeface="Comic Sans MS" pitchFamily="66" charset="0"/>
              </a:rPr>
              <a:t>, </a:t>
            </a:r>
            <a:r>
              <a:rPr lang="es-CO" sz="2400" dirty="0" err="1" smtClean="0">
                <a:latin typeface="Comic Sans MS" pitchFamily="66" charset="0"/>
              </a:rPr>
              <a:t>they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found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them</a:t>
            </a:r>
            <a:r>
              <a:rPr lang="es-CO" sz="2400" dirty="0" smtClean="0">
                <a:latin typeface="Comic Sans MS" pitchFamily="66" charset="0"/>
              </a:rPr>
              <a:t> and </a:t>
            </a:r>
            <a:r>
              <a:rPr lang="es-CO" sz="2400" dirty="0" err="1" smtClean="0">
                <a:latin typeface="Comic Sans MS" pitchFamily="66" charset="0"/>
              </a:rPr>
              <a:t>said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to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Marissa</a:t>
            </a:r>
            <a:r>
              <a:rPr lang="es-CO" sz="2400" dirty="0" smtClean="0">
                <a:latin typeface="Comic Sans MS" pitchFamily="66" charset="0"/>
              </a:rPr>
              <a:t>:</a:t>
            </a:r>
          </a:p>
          <a:p>
            <a:r>
              <a:rPr lang="es-CO" sz="2400" dirty="0" smtClean="0">
                <a:latin typeface="Comic Sans MS" pitchFamily="66" charset="0"/>
              </a:rPr>
              <a:t>«</a:t>
            </a:r>
            <a:r>
              <a:rPr lang="es-CO" sz="2400" dirty="0" err="1" smtClean="0">
                <a:latin typeface="Comic Sans MS" pitchFamily="66" charset="0"/>
              </a:rPr>
              <a:t>We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love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you</a:t>
            </a:r>
            <a:r>
              <a:rPr lang="es-CO" sz="2400" dirty="0" smtClean="0">
                <a:latin typeface="Comic Sans MS" pitchFamily="66" charset="0"/>
              </a:rPr>
              <a:t> so </a:t>
            </a:r>
            <a:r>
              <a:rPr lang="es-CO" sz="2400" dirty="0" err="1" smtClean="0">
                <a:latin typeface="Comic Sans MS" pitchFamily="66" charset="0"/>
              </a:rPr>
              <a:t>much</a:t>
            </a:r>
            <a:r>
              <a:rPr lang="es-CO" sz="2400" dirty="0" smtClean="0">
                <a:latin typeface="Comic Sans MS" pitchFamily="66" charset="0"/>
              </a:rPr>
              <a:t> and  </a:t>
            </a:r>
            <a:r>
              <a:rPr lang="es-CO" sz="2400" dirty="0" err="1" smtClean="0">
                <a:latin typeface="Comic Sans MS" pitchFamily="66" charset="0"/>
              </a:rPr>
              <a:t>accept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your</a:t>
            </a:r>
            <a:r>
              <a:rPr lang="es-CO" sz="2400" dirty="0" smtClean="0">
                <a:latin typeface="Comic Sans MS" pitchFamily="66" charset="0"/>
              </a:rPr>
              <a:t> new </a:t>
            </a:r>
            <a:r>
              <a:rPr lang="es-CO" sz="2400" dirty="0" err="1" smtClean="0">
                <a:latin typeface="Comic Sans MS" pitchFamily="66" charset="0"/>
              </a:rPr>
              <a:t>family</a:t>
            </a:r>
            <a:r>
              <a:rPr lang="es-CO" sz="2400" dirty="0" smtClean="0">
                <a:latin typeface="Comic Sans MS" pitchFamily="66" charset="0"/>
              </a:rPr>
              <a:t>! Come </a:t>
            </a:r>
            <a:r>
              <a:rPr lang="es-CO" sz="2400" dirty="0" err="1" smtClean="0">
                <a:latin typeface="Comic Sans MS" pitchFamily="66" charset="0"/>
              </a:rPr>
              <a:t>with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us</a:t>
            </a:r>
            <a:r>
              <a:rPr lang="es-CO" sz="2400" dirty="0" smtClean="0">
                <a:latin typeface="Comic Sans MS" pitchFamily="66" charset="0"/>
              </a:rPr>
              <a:t> and </a:t>
            </a:r>
            <a:r>
              <a:rPr lang="es-CO" sz="2400" dirty="0" err="1" smtClean="0">
                <a:latin typeface="Comic Sans MS" pitchFamily="66" charset="0"/>
              </a:rPr>
              <a:t>let’s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make</a:t>
            </a:r>
            <a:r>
              <a:rPr lang="es-CO" sz="2400" dirty="0" smtClean="0">
                <a:latin typeface="Comic Sans MS" pitchFamily="66" charset="0"/>
              </a:rPr>
              <a:t> a </a:t>
            </a:r>
            <a:r>
              <a:rPr lang="es-CO" sz="2400" dirty="0" err="1" smtClean="0">
                <a:latin typeface="Comic Sans MS" pitchFamily="66" charset="0"/>
              </a:rPr>
              <a:t>big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weeding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party</a:t>
            </a:r>
            <a:r>
              <a:rPr lang="es-CO" sz="2400" dirty="0" smtClean="0">
                <a:latin typeface="Comic Sans MS" pitchFamily="66" charset="0"/>
              </a:rPr>
              <a:t>!»</a:t>
            </a:r>
          </a:p>
          <a:p>
            <a:r>
              <a:rPr lang="es-CO" sz="2400" dirty="0" err="1" smtClean="0">
                <a:latin typeface="Comic Sans MS" pitchFamily="66" charset="0"/>
              </a:rPr>
              <a:t>Marissa</a:t>
            </a:r>
            <a:r>
              <a:rPr lang="es-CO" sz="2400" dirty="0" smtClean="0">
                <a:latin typeface="Comic Sans MS" pitchFamily="66" charset="0"/>
              </a:rPr>
              <a:t> and Mr. </a:t>
            </a:r>
            <a:r>
              <a:rPr lang="es-CO" sz="2400" dirty="0" err="1" smtClean="0">
                <a:latin typeface="Comic Sans MS" pitchFamily="66" charset="0"/>
              </a:rPr>
              <a:t>Plant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were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very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happy</a:t>
            </a:r>
            <a:r>
              <a:rPr lang="es-CO" sz="2400" dirty="0" smtClean="0">
                <a:latin typeface="Comic Sans MS" pitchFamily="66" charset="0"/>
              </a:rPr>
              <a:t> and </a:t>
            </a:r>
            <a:r>
              <a:rPr lang="es-CO" sz="2400" dirty="0" err="1" smtClean="0">
                <a:latin typeface="Comic Sans MS" pitchFamily="66" charset="0"/>
              </a:rPr>
              <a:t>live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together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for</a:t>
            </a:r>
            <a:r>
              <a:rPr lang="es-CO" sz="2400" dirty="0" smtClean="0">
                <a:latin typeface="Comic Sans MS" pitchFamily="66" charset="0"/>
              </a:rPr>
              <a:t> a </a:t>
            </a:r>
            <a:r>
              <a:rPr lang="es-CO" sz="2400" dirty="0" err="1" smtClean="0">
                <a:latin typeface="Comic Sans MS" pitchFamily="66" charset="0"/>
              </a:rPr>
              <a:t>long</a:t>
            </a:r>
            <a:r>
              <a:rPr lang="es-CO" sz="2400" dirty="0" smtClean="0">
                <a:latin typeface="Comic Sans MS" pitchFamily="66" charset="0"/>
              </a:rPr>
              <a:t> </a:t>
            </a:r>
            <a:r>
              <a:rPr lang="es-CO" sz="2400" dirty="0" err="1" smtClean="0">
                <a:latin typeface="Comic Sans MS" pitchFamily="66" charset="0"/>
              </a:rPr>
              <a:t>long</a:t>
            </a:r>
            <a:r>
              <a:rPr lang="es-CO" sz="2400" dirty="0" smtClean="0">
                <a:latin typeface="Comic Sans MS" pitchFamily="66" charset="0"/>
              </a:rPr>
              <a:t> time</a:t>
            </a:r>
          </a:p>
          <a:p>
            <a:endParaRPr lang="es-CO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16446"/>
            <a:ext cx="2455168" cy="36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552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207</Words>
  <Application>Microsoft Office PowerPoint</Application>
  <PresentationFormat>Presentación en pantalla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Adventures in the Castle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Adventures in the Castle</dc:title>
  <dc:creator>ccam</dc:creator>
  <cp:lastModifiedBy>ccam</cp:lastModifiedBy>
  <cp:revision>5</cp:revision>
  <dcterms:created xsi:type="dcterms:W3CDTF">2011-05-25T13:08:13Z</dcterms:created>
  <dcterms:modified xsi:type="dcterms:W3CDTF">2011-05-25T13:56:38Z</dcterms:modified>
</cp:coreProperties>
</file>